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786E-60E5-4BA9-914D-EC2E33EE6971}" type="datetimeFigureOut">
              <a:rPr lang="es-ES" smtClean="0"/>
              <a:t>08/02/2010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9F4D-746F-42CC-BDFA-90614CB7F5D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786E-60E5-4BA9-914D-EC2E33EE6971}" type="datetimeFigureOut">
              <a:rPr lang="es-ES" smtClean="0"/>
              <a:t>08/02/2010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9F4D-746F-42CC-BDFA-90614CB7F5D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786E-60E5-4BA9-914D-EC2E33EE6971}" type="datetimeFigureOut">
              <a:rPr lang="es-ES" smtClean="0"/>
              <a:t>08/02/2010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9F4D-746F-42CC-BDFA-90614CB7F5D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786E-60E5-4BA9-914D-EC2E33EE6971}" type="datetimeFigureOut">
              <a:rPr lang="es-ES" smtClean="0"/>
              <a:t>08/02/2010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9F4D-746F-42CC-BDFA-90614CB7F5D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786E-60E5-4BA9-914D-EC2E33EE6971}" type="datetimeFigureOut">
              <a:rPr lang="es-ES" smtClean="0"/>
              <a:t>08/02/2010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9F4D-746F-42CC-BDFA-90614CB7F5D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786E-60E5-4BA9-914D-EC2E33EE6971}" type="datetimeFigureOut">
              <a:rPr lang="es-ES" smtClean="0"/>
              <a:t>08/02/2010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9F4D-746F-42CC-BDFA-90614CB7F5D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786E-60E5-4BA9-914D-EC2E33EE6971}" type="datetimeFigureOut">
              <a:rPr lang="es-ES" smtClean="0"/>
              <a:t>08/02/2010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9F4D-746F-42CC-BDFA-90614CB7F5D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786E-60E5-4BA9-914D-EC2E33EE6971}" type="datetimeFigureOut">
              <a:rPr lang="es-ES" smtClean="0"/>
              <a:t>08/02/2010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9F4D-746F-42CC-BDFA-90614CB7F5D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786E-60E5-4BA9-914D-EC2E33EE6971}" type="datetimeFigureOut">
              <a:rPr lang="es-ES" smtClean="0"/>
              <a:t>08/02/2010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9F4D-746F-42CC-BDFA-90614CB7F5D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786E-60E5-4BA9-914D-EC2E33EE6971}" type="datetimeFigureOut">
              <a:rPr lang="es-ES" smtClean="0"/>
              <a:t>08/02/2010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9F4D-746F-42CC-BDFA-90614CB7F5D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786E-60E5-4BA9-914D-EC2E33EE6971}" type="datetimeFigureOut">
              <a:rPr lang="es-ES" smtClean="0"/>
              <a:t>08/02/2010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9F4D-746F-42CC-BDFA-90614CB7F5D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9786E-60E5-4BA9-914D-EC2E33EE6971}" type="datetimeFigureOut">
              <a:rPr lang="es-ES" smtClean="0"/>
              <a:t>08/02/2010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99F4D-746F-42CC-BDFA-90614CB7F5D5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2811" y="1"/>
            <a:ext cx="617837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b="1" dirty="0">
              <a:solidFill>
                <a:schemeClr val="bg1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5" y="214290"/>
            <a:ext cx="250747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Rectángulo"/>
          <p:cNvSpPr/>
          <p:nvPr/>
        </p:nvSpPr>
        <p:spPr>
          <a:xfrm>
            <a:off x="3286116" y="285728"/>
            <a:ext cx="5429288" cy="200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b="1" dirty="0" smtClean="0">
                <a:solidFill>
                  <a:schemeClr val="tx1"/>
                </a:solidFill>
              </a:rPr>
              <a:t>Martin </a:t>
            </a:r>
            <a:r>
              <a:rPr lang="es-ES" b="1" dirty="0" err="1" smtClean="0">
                <a:solidFill>
                  <a:schemeClr val="tx1"/>
                </a:solidFill>
              </a:rPr>
              <a:t>Luther</a:t>
            </a:r>
            <a:r>
              <a:rPr lang="es-ES" b="1" dirty="0" smtClean="0">
                <a:solidFill>
                  <a:schemeClr val="tx1"/>
                </a:solidFill>
              </a:rPr>
              <a:t> King</a:t>
            </a:r>
            <a:r>
              <a:rPr lang="es-ES" dirty="0" smtClean="0">
                <a:solidFill>
                  <a:schemeClr val="tx1"/>
                </a:solidFill>
              </a:rPr>
              <a:t>. He </a:t>
            </a:r>
            <a:r>
              <a:rPr lang="es-ES" dirty="0" err="1" smtClean="0">
                <a:solidFill>
                  <a:schemeClr val="tx1"/>
                </a:solidFill>
              </a:rPr>
              <a:t>was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born</a:t>
            </a:r>
            <a:r>
              <a:rPr lang="es-ES" dirty="0" smtClean="0">
                <a:solidFill>
                  <a:schemeClr val="tx1"/>
                </a:solidFill>
              </a:rPr>
              <a:t> in Atlanta, in 1929. He </a:t>
            </a:r>
            <a:r>
              <a:rPr lang="es-ES" dirty="0" err="1" smtClean="0">
                <a:solidFill>
                  <a:schemeClr val="tx1"/>
                </a:solidFill>
              </a:rPr>
              <a:t>was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an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African</a:t>
            </a:r>
            <a:r>
              <a:rPr lang="es-ES" dirty="0" smtClean="0">
                <a:solidFill>
                  <a:schemeClr val="tx1"/>
                </a:solidFill>
              </a:rPr>
              <a:t> -American leader, </a:t>
            </a:r>
            <a:r>
              <a:rPr lang="en-US" dirty="0" smtClean="0">
                <a:solidFill>
                  <a:schemeClr val="tx1"/>
                </a:solidFill>
              </a:rPr>
              <a:t>appearing wherever there was injustice, protest, and action.  He directed the peaceful march in Washington DC and  said the speech “I have a dream”.</a:t>
            </a: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He received the Nobel Price and </a:t>
            </a:r>
            <a:r>
              <a:rPr lang="es-ES" dirty="0" smtClean="0">
                <a:solidFill>
                  <a:schemeClr val="tx1"/>
                </a:solidFill>
              </a:rPr>
              <a:t>he </a:t>
            </a:r>
            <a:r>
              <a:rPr lang="es-ES" dirty="0" err="1" smtClean="0">
                <a:solidFill>
                  <a:schemeClr val="tx1"/>
                </a:solidFill>
              </a:rPr>
              <a:t>was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assassinated</a:t>
            </a:r>
            <a:r>
              <a:rPr lang="en-US" dirty="0" smtClean="0">
                <a:solidFill>
                  <a:schemeClr val="tx1"/>
                </a:solidFill>
              </a:rPr>
              <a:t> in 1968.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2500306"/>
            <a:ext cx="1357322" cy="1968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428596" y="2857496"/>
            <a:ext cx="6143668" cy="12858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b="1" dirty="0" smtClean="0">
                <a:solidFill>
                  <a:schemeClr val="tx1"/>
                </a:solidFill>
              </a:rPr>
              <a:t>Rosa </a:t>
            </a:r>
            <a:r>
              <a:rPr lang="es-ES" b="1" dirty="0" err="1" smtClean="0">
                <a:solidFill>
                  <a:schemeClr val="tx1"/>
                </a:solidFill>
              </a:rPr>
              <a:t>Parks</a:t>
            </a:r>
            <a:r>
              <a:rPr lang="es-ES" dirty="0" smtClean="0">
                <a:solidFill>
                  <a:schemeClr val="tx1"/>
                </a:solidFill>
              </a:rPr>
              <a:t>. </a:t>
            </a:r>
            <a:r>
              <a:rPr lang="es-ES" dirty="0" err="1" smtClean="0">
                <a:solidFill>
                  <a:schemeClr val="tx1"/>
                </a:solidFill>
              </a:rPr>
              <a:t>She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was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born</a:t>
            </a:r>
            <a:r>
              <a:rPr lang="es-ES" dirty="0" smtClean="0">
                <a:solidFill>
                  <a:schemeClr val="tx1"/>
                </a:solidFill>
              </a:rPr>
              <a:t> in Alabama. In 1955 Rosa </a:t>
            </a:r>
            <a:r>
              <a:rPr lang="es-ES" dirty="0" err="1" smtClean="0">
                <a:solidFill>
                  <a:schemeClr val="tx1"/>
                </a:solidFill>
              </a:rPr>
              <a:t>Parks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refused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to give up her bus seat to a white passenger.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She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died</a:t>
            </a:r>
            <a:r>
              <a:rPr lang="es-ES" dirty="0" smtClean="0">
                <a:solidFill>
                  <a:schemeClr val="tx1"/>
                </a:solidFill>
              </a:rPr>
              <a:t> in 2005, </a:t>
            </a:r>
            <a:r>
              <a:rPr lang="es-ES" dirty="0" err="1" smtClean="0">
                <a:solidFill>
                  <a:schemeClr val="tx1"/>
                </a:solidFill>
              </a:rPr>
              <a:t>she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was</a:t>
            </a:r>
            <a:r>
              <a:rPr lang="es-ES" dirty="0" smtClean="0">
                <a:solidFill>
                  <a:schemeClr val="tx1"/>
                </a:solidFill>
              </a:rPr>
              <a:t> 92 </a:t>
            </a:r>
            <a:r>
              <a:rPr lang="es-ES" dirty="0" err="1" smtClean="0">
                <a:solidFill>
                  <a:schemeClr val="tx1"/>
                </a:solidFill>
              </a:rPr>
              <a:t>years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old</a:t>
            </a:r>
            <a:r>
              <a:rPr lang="es-ES" dirty="0" smtClean="0">
                <a:solidFill>
                  <a:schemeClr val="tx1"/>
                </a:solidFill>
              </a:rPr>
              <a:t>.      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4500570"/>
            <a:ext cx="1857388" cy="2117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2643174" y="4857760"/>
            <a:ext cx="5715040" cy="164307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b="1" dirty="0" err="1" smtClean="0">
                <a:solidFill>
                  <a:schemeClr val="tx1"/>
                </a:solidFill>
              </a:rPr>
              <a:t>Lous</a:t>
            </a:r>
            <a:r>
              <a:rPr lang="es-ES" b="1" dirty="0" smtClean="0">
                <a:solidFill>
                  <a:schemeClr val="tx1"/>
                </a:solidFill>
              </a:rPr>
              <a:t> Armstrong</a:t>
            </a:r>
            <a:r>
              <a:rPr lang="es-ES" dirty="0" smtClean="0">
                <a:solidFill>
                  <a:schemeClr val="tx1"/>
                </a:solidFill>
              </a:rPr>
              <a:t>. He </a:t>
            </a:r>
            <a:r>
              <a:rPr lang="es-ES" dirty="0" err="1" smtClean="0">
                <a:solidFill>
                  <a:schemeClr val="tx1"/>
                </a:solidFill>
              </a:rPr>
              <a:t>was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born</a:t>
            </a:r>
            <a:r>
              <a:rPr lang="es-ES" dirty="0" smtClean="0">
                <a:solidFill>
                  <a:schemeClr val="tx1"/>
                </a:solidFill>
              </a:rPr>
              <a:t> in 1901 in New Orleans in a </a:t>
            </a:r>
            <a:r>
              <a:rPr lang="es-ES" dirty="0" err="1" smtClean="0">
                <a:solidFill>
                  <a:schemeClr val="tx1"/>
                </a:solidFill>
              </a:rPr>
              <a:t>very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poor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family</a:t>
            </a:r>
            <a:r>
              <a:rPr lang="es-ES" dirty="0" smtClean="0">
                <a:solidFill>
                  <a:schemeClr val="tx1"/>
                </a:solidFill>
              </a:rPr>
              <a:t>. </a:t>
            </a:r>
            <a:r>
              <a:rPr lang="es-ES" dirty="0" err="1" smtClean="0">
                <a:solidFill>
                  <a:schemeClr val="tx1"/>
                </a:solidFill>
              </a:rPr>
              <a:t>His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father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abandoned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the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family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when</a:t>
            </a:r>
            <a:r>
              <a:rPr lang="es-ES" dirty="0" smtClean="0">
                <a:solidFill>
                  <a:schemeClr val="tx1"/>
                </a:solidFill>
              </a:rPr>
              <a:t> he </a:t>
            </a:r>
            <a:r>
              <a:rPr lang="es-ES" dirty="0" err="1" smtClean="0">
                <a:solidFill>
                  <a:schemeClr val="tx1"/>
                </a:solidFill>
              </a:rPr>
              <a:t>was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born</a:t>
            </a:r>
            <a:r>
              <a:rPr lang="es-ES" dirty="0" smtClean="0">
                <a:solidFill>
                  <a:schemeClr val="tx1"/>
                </a:solidFill>
              </a:rPr>
              <a:t>. He </a:t>
            </a:r>
            <a:r>
              <a:rPr lang="es-ES" dirty="0" err="1" smtClean="0">
                <a:solidFill>
                  <a:schemeClr val="tx1"/>
                </a:solidFill>
              </a:rPr>
              <a:t>is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one</a:t>
            </a:r>
            <a:r>
              <a:rPr lang="es-ES" dirty="0" smtClean="0">
                <a:solidFill>
                  <a:schemeClr val="tx1"/>
                </a:solidFill>
              </a:rPr>
              <a:t> of </a:t>
            </a:r>
            <a:r>
              <a:rPr lang="es-ES" dirty="0" err="1" smtClean="0">
                <a:solidFill>
                  <a:schemeClr val="tx1"/>
                </a:solidFill>
              </a:rPr>
              <a:t>the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most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famous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musician</a:t>
            </a:r>
            <a:r>
              <a:rPr lang="es-ES" dirty="0" smtClean="0">
                <a:solidFill>
                  <a:schemeClr val="tx1"/>
                </a:solidFill>
              </a:rPr>
              <a:t>, </a:t>
            </a:r>
            <a:r>
              <a:rPr lang="es-ES" dirty="0" err="1" smtClean="0">
                <a:solidFill>
                  <a:schemeClr val="tx1"/>
                </a:solidFill>
              </a:rPr>
              <a:t>specially</a:t>
            </a:r>
            <a:r>
              <a:rPr lang="es-ES" dirty="0" smtClean="0">
                <a:solidFill>
                  <a:schemeClr val="tx1"/>
                </a:solidFill>
              </a:rPr>
              <a:t> jazz </a:t>
            </a:r>
            <a:r>
              <a:rPr lang="es-ES" dirty="0" err="1" smtClean="0">
                <a:solidFill>
                  <a:schemeClr val="tx1"/>
                </a:solidFill>
              </a:rPr>
              <a:t>music</a:t>
            </a:r>
            <a:r>
              <a:rPr lang="es-ES" dirty="0" smtClean="0">
                <a:solidFill>
                  <a:schemeClr val="tx1"/>
                </a:solidFill>
              </a:rPr>
              <a:t>. He </a:t>
            </a:r>
            <a:r>
              <a:rPr lang="es-ES" dirty="0" err="1" smtClean="0">
                <a:solidFill>
                  <a:schemeClr val="tx1"/>
                </a:solidFill>
              </a:rPr>
              <a:t>died</a:t>
            </a:r>
            <a:r>
              <a:rPr lang="es-ES" dirty="0" smtClean="0">
                <a:solidFill>
                  <a:schemeClr val="tx1"/>
                </a:solidFill>
              </a:rPr>
              <a:t> in 1971.</a:t>
            </a:r>
            <a:endParaRPr lang="es-E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500430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3571836" y="285728"/>
            <a:ext cx="5572164" cy="994118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Martin Luther King, 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Jr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dirty="0" smtClean="0">
                <a:solidFill>
                  <a:schemeClr val="bg1"/>
                </a:solidFill>
              </a:rPr>
              <a:t>was born on January 15, 1929, in Atlanta, Georgia. He is from USA.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He has an older sister and a younger brother.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He studies Sociology and Theology in different Universities in USA. He marries </a:t>
            </a:r>
            <a:r>
              <a:rPr lang="en-US" dirty="0" err="1" smtClean="0">
                <a:solidFill>
                  <a:schemeClr val="bg1"/>
                </a:solidFill>
              </a:rPr>
              <a:t>Coreta</a:t>
            </a:r>
            <a:r>
              <a:rPr lang="en-US" dirty="0" smtClean="0">
                <a:solidFill>
                  <a:schemeClr val="bg1"/>
                </a:solidFill>
              </a:rPr>
              <a:t> Scott and he has four children.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He is the youngest man receiving the Nobel Price. He writes the speech “I have a dream”, he wants  freedom and no differences between black and white people.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On August 28, 1963 he is the leader of the peaceful march to Washington DC where he reads the speech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“I have a dream”.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Martin Luther King was </a:t>
            </a:r>
            <a:r>
              <a:rPr lang="en-US" dirty="0" err="1" smtClean="0">
                <a:solidFill>
                  <a:schemeClr val="bg1"/>
                </a:solidFill>
              </a:rPr>
              <a:t>assesinated</a:t>
            </a:r>
            <a:r>
              <a:rPr lang="en-US" dirty="0" smtClean="0">
                <a:solidFill>
                  <a:schemeClr val="bg1"/>
                </a:solidFill>
              </a:rPr>
              <a:t> in Memphis, </a:t>
            </a:r>
            <a:r>
              <a:rPr lang="en-US" dirty="0" err="1" smtClean="0">
                <a:solidFill>
                  <a:schemeClr val="bg1"/>
                </a:solidFill>
              </a:rPr>
              <a:t>Tenesse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on </a:t>
            </a:r>
            <a:r>
              <a:rPr lang="en-US" dirty="0">
                <a:solidFill>
                  <a:schemeClr val="bg1"/>
                </a:solidFill>
              </a:rPr>
              <a:t>A</a:t>
            </a:r>
            <a:r>
              <a:rPr lang="en-US" dirty="0" smtClean="0">
                <a:solidFill>
                  <a:schemeClr val="bg1"/>
                </a:solidFill>
              </a:rPr>
              <a:t>pril 4, 1968.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American people remember MLK’s birthday every year on the third Monday of January.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429000"/>
            <a:ext cx="2405058" cy="1803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857232"/>
            <a:ext cx="845005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14290"/>
            <a:ext cx="4976313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Flecha derecha"/>
          <p:cNvSpPr/>
          <p:nvPr/>
        </p:nvSpPr>
        <p:spPr>
          <a:xfrm>
            <a:off x="2143108" y="5286388"/>
            <a:ext cx="500066" cy="28575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289</Words>
  <Application>Microsoft Office PowerPoint</Application>
  <PresentationFormat>Presentación en pantalla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Diapositiva 1</vt:lpstr>
      <vt:lpstr>Diapositiva 2</vt:lpstr>
      <vt:lpstr>Diapositiva 3</vt:lpstr>
      <vt:lpstr>Diapositiva 4</vt:lpstr>
      <vt:lpstr>Diapositiva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Pat</dc:creator>
  <cp:lastModifiedBy>Pat</cp:lastModifiedBy>
  <cp:revision>15</cp:revision>
  <dcterms:created xsi:type="dcterms:W3CDTF">2010-02-08T20:47:04Z</dcterms:created>
  <dcterms:modified xsi:type="dcterms:W3CDTF">2010-02-08T22:35:26Z</dcterms:modified>
</cp:coreProperties>
</file>